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71" r:id="rId1"/>
  </p:sldMasterIdLst>
  <p:notesMasterIdLst>
    <p:notesMasterId r:id="rId17"/>
  </p:notesMasterIdLst>
  <p:handoutMasterIdLst>
    <p:handoutMasterId r:id="rId18"/>
  </p:handoutMasterIdLst>
  <p:sldIdLst>
    <p:sldId id="362" r:id="rId2"/>
    <p:sldId id="351" r:id="rId3"/>
    <p:sldId id="364" r:id="rId4"/>
    <p:sldId id="368" r:id="rId5"/>
    <p:sldId id="388" r:id="rId6"/>
    <p:sldId id="389" r:id="rId7"/>
    <p:sldId id="390" r:id="rId8"/>
    <p:sldId id="391" r:id="rId9"/>
    <p:sldId id="382" r:id="rId10"/>
    <p:sldId id="369" r:id="rId11"/>
    <p:sldId id="365" r:id="rId12"/>
    <p:sldId id="367" r:id="rId13"/>
    <p:sldId id="377" r:id="rId14"/>
    <p:sldId id="392" r:id="rId15"/>
    <p:sldId id="383" r:id="rId16"/>
  </p:sldIdLst>
  <p:sldSz cx="9144000" cy="6858000" type="screen4x3"/>
  <p:notesSz cx="6858000" cy="9144000"/>
  <p:embeddedFontLst>
    <p:embeddedFont>
      <p:font typeface="나눔고딕" charset="-127"/>
      <p:regular r:id="rId19"/>
      <p:bold r:id="rId20"/>
    </p:embeddedFon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맑은 고딕" pitchFamily="50" charset="-127"/>
      <p:regular r:id="rId25"/>
      <p:bold r:id="rId26"/>
    </p:embeddedFont>
  </p:embeddedFontLst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 xmlns="">
        <p15:guide id="1" orient="horz" pos="1207">
          <p15:clr>
            <a:srgbClr val="A4A3A4"/>
          </p15:clr>
        </p15:guide>
        <p15:guide id="2" orient="horz" pos="2713">
          <p15:clr>
            <a:srgbClr val="A4A3A4"/>
          </p15:clr>
        </p15:guide>
        <p15:guide id="3" orient="horz" pos="2647">
          <p15:clr>
            <a:srgbClr val="A4A3A4"/>
          </p15:clr>
        </p15:guide>
        <p15:guide id="4" orient="horz" pos="4166">
          <p15:clr>
            <a:srgbClr val="A4A3A4"/>
          </p15:clr>
        </p15:guide>
        <p15:guide id="5" pos="158">
          <p15:clr>
            <a:srgbClr val="A4A3A4"/>
          </p15:clr>
        </p15:guide>
        <p15:guide id="6" pos="1997">
          <p15:clr>
            <a:srgbClr val="A4A3A4"/>
          </p15:clr>
        </p15:guide>
        <p15:guide id="7" pos="3771">
          <p15:clr>
            <a:srgbClr val="A4A3A4"/>
          </p15:clr>
        </p15:guide>
        <p15:guide id="8" pos="3843">
          <p15:clr>
            <a:srgbClr val="A4A3A4"/>
          </p15:clr>
        </p15:guide>
        <p15:guide id="9" pos="5604">
          <p15:clr>
            <a:srgbClr val="A4A3A4"/>
          </p15:clr>
        </p15:guide>
        <p15:guide id="10" pos="19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C5E"/>
    <a:srgbClr val="7E858E"/>
    <a:srgbClr val="68727E"/>
    <a:srgbClr val="4C535C"/>
    <a:srgbClr val="FFE05B"/>
    <a:srgbClr val="7D62F0"/>
    <a:srgbClr val="FEEA54"/>
    <a:srgbClr val="663300"/>
    <a:srgbClr val="CC00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2382" autoAdjust="0"/>
    <p:restoredTop sz="78818" autoAdjust="0"/>
  </p:normalViewPr>
  <p:slideViewPr>
    <p:cSldViewPr>
      <p:cViewPr>
        <p:scale>
          <a:sx n="66" d="100"/>
          <a:sy n="66" d="100"/>
        </p:scale>
        <p:origin x="-696" y="618"/>
      </p:cViewPr>
      <p:guideLst>
        <p:guide orient="horz" pos="1207"/>
        <p:guide orient="horz" pos="2713"/>
        <p:guide orient="horz" pos="2647"/>
        <p:guide orient="horz" pos="4166"/>
        <p:guide pos="158"/>
        <p:guide pos="1997"/>
        <p:guide pos="3771"/>
        <p:guide pos="3843"/>
        <p:guide pos="5604"/>
        <p:guide pos="19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134" y="67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pPr latinLnBrk="1"/>
            <a:fld id="{68F88C59-319B-4332-9A1D-2A62CFCB00D8}" type="datetimeFigureOut">
              <a:rPr lang="en-US" altLang="ko-KR" smtClean="0"/>
              <a:pPr latinLnBrk="1"/>
              <a:t>7/24/2017</a:t>
            </a:fld>
            <a:endParaRPr lang="ko-KR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B16A41B8-7DC3-4DB6-84E4-E105629EAA36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xmlns="" val="2069875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968B300D-05F0-4B43-940D-46DED5A791AD}" type="datetimeFigureOut">
              <a:rPr lang="ko-KR" altLang="en-US"/>
              <a:pPr/>
              <a:t>2017-07-24</a:t>
            </a:fld>
            <a:endParaRPr lang="ko-K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ko-K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9B26CD33-4337-4529-948A-94F6960B2374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880799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</a:t>
            </a:fld>
            <a:endParaRPr 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xmlns="" val="2691549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xmlns="" val="1946211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xmlns="" val="2937603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xmlns="" val="3310644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xmlns="" val="1852143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xmlns="" val="3019343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</a:t>
            </a:fld>
            <a:endParaRPr lang="ko-K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xmlns="" val="3960255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xmlns="" val="2449597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xmlns="" val="2666049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xmlns="" val="2280266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xmlns="" val="3839552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비밀번호 변경 방법이 </a:t>
            </a:r>
            <a:r>
              <a:rPr lang="ko-KR" altLang="en-US" baseline="0" dirty="0" smtClean="0"/>
              <a:t>이메일 인증에서 인증 코드로 바뀜</a:t>
            </a:r>
            <a:endParaRPr lang="en-US" altLang="ko-KR" dirty="0" smtClean="0"/>
          </a:p>
          <a:p>
            <a:r>
              <a:rPr lang="ko-KR" altLang="en-US" dirty="0" smtClean="0"/>
              <a:t>영어 표현 변경</a:t>
            </a:r>
            <a:endParaRPr lang="en-US" altLang="ko-KR" dirty="0" smtClean="0"/>
          </a:p>
          <a:p>
            <a:r>
              <a:rPr lang="ko-KR" altLang="en-US" dirty="0" smtClean="0"/>
              <a:t>중복 설명 제거</a:t>
            </a:r>
            <a:endParaRPr lang="en-US" altLang="ko-KR" dirty="0" smtClean="0"/>
          </a:p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xmlns="" val="355869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xmlns="" val="3329062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0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164288" y="69724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 week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39700" y="260648"/>
            <a:ext cx="8752780" cy="796950"/>
          </a:xfrm>
        </p:spPr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60462" y="2204864"/>
            <a:ext cx="8732018" cy="936104"/>
          </a:xfrm>
        </p:spPr>
        <p:txBody>
          <a:bodyPr anchor="t">
            <a:normAutofit/>
          </a:bodyPr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내용 입력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14184" y="3459480"/>
            <a:ext cx="8678296" cy="1553696"/>
          </a:xfrm>
        </p:spPr>
        <p:txBody>
          <a:bodyPr anchor="t">
            <a:normAutofit/>
          </a:bodyPr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텍스트를 입력하시오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7164288" y="69724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 week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23791" y="6488397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en-US" altLang="ko-KR" sz="700" u="sng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2843808" y="6559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rtl="0" latinLnBrk="1">
              <a:defRPr lang="ko-KR" sz="1200" kern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4572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fld id="{963B0023-0CED-47F7-85AE-654F0B232C2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179512" y="6237312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en-US" altLang="ko-KR" sz="700" u="sng" dirty="0">
              <a:solidFill>
                <a:srgbClr val="68727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88224" y="6492875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187576"/>
            <a:ext cx="6357392" cy="14401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6516216" y="3573016"/>
            <a:ext cx="2627784" cy="27972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424808"/>
            <a:ext cx="7005464" cy="1296144"/>
          </a:xfr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093296"/>
            <a:ext cx="2133600" cy="365125"/>
          </a:xfrm>
        </p:spPr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</p:spPr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093296"/>
            <a:ext cx="2133600" cy="365125"/>
          </a:xfrm>
        </p:spPr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7164288" y="3573016"/>
            <a:ext cx="1838300" cy="28803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04912" y="3452168"/>
            <a:ext cx="4318322" cy="351730"/>
          </a:xfrm>
        </p:spPr>
        <p:txBody>
          <a:bodyPr anchor="ctr"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목차를 입력하십시오</a:t>
            </a:r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8562" y="4182989"/>
            <a:ext cx="1728192" cy="1872207"/>
          </a:xfrm>
        </p:spPr>
        <p:txBody>
          <a:bodyPr>
            <a:normAutofit/>
          </a:bodyPr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1. </a:t>
            </a:r>
            <a:r>
              <a:rPr lang="ko-KR" altLang="en-US"/>
              <a:t>꼭지 제목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24528" y="52292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99EC173-99AE-4773-AB25-02E469A13EAE}" type="slidenum">
              <a:rPr lang="en-US" altLang="ko-KR" smtClean="0">
                <a:solidFill>
                  <a:schemeClr val="tx2"/>
                </a:solidFill>
              </a:rPr>
              <a:pPr/>
              <a:t>‹#›</a:t>
            </a:fld>
            <a:r>
              <a:rPr lang="en-US" altLang="ko-KR" dirty="0" smtClean="0">
                <a:solidFill>
                  <a:schemeClr val="tx2"/>
                </a:solidFill>
              </a:rPr>
              <a:t>/18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164288" y="69724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 week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6660232" y="64818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rtl="0" latinLnBrk="1">
              <a:defRPr lang="ko-KR" sz="1200" kern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4572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fld id="{F99EC173-99AE-4773-AB25-02E469A13EAE}" type="slidenum">
              <a:rPr lang="en-US" altLang="ko-KR" smtClean="0">
                <a:solidFill>
                  <a:schemeClr val="tx2"/>
                </a:solidFill>
              </a:rPr>
              <a:pPr/>
              <a:t>‹#›</a:t>
            </a:fld>
            <a:r>
              <a:rPr lang="en-US" altLang="ko-KR" dirty="0" smtClean="0">
                <a:solidFill>
                  <a:schemeClr val="tx2"/>
                </a:solidFill>
              </a:rPr>
              <a:t>/18</a:t>
            </a:r>
            <a:endParaRPr lang="en-US" altLang="en-US" dirty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95" r:id="rId3"/>
    <p:sldLayoutId id="2147483694" r:id="rId4"/>
    <p:sldLayoutId id="2147483693" r:id="rId5"/>
    <p:sldLayoutId id="2147483692" r:id="rId6"/>
    <p:sldLayoutId id="2147483691" r:id="rId7"/>
    <p:sldLayoutId id="2147483696" r:id="rId8"/>
    <p:sldLayoutId id="2147483697" r:id="rId9"/>
    <p:sldLayoutId id="2147483690" r:id="rId10"/>
    <p:sldLayoutId id="2147483689" r:id="rId11"/>
    <p:sldLayoutId id="2147483683" r:id="rId12"/>
    <p:sldLayoutId id="2147483672" r:id="rId1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form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microsoft.com/office/2007/relationships/media" Target="../media/media3.mp4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64288" y="0"/>
            <a:ext cx="1979712" cy="1686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444209" y="1664736"/>
            <a:ext cx="2699792" cy="17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987824" y="0"/>
            <a:ext cx="4690614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 rot="5400000">
            <a:off x="-326159" y="326161"/>
            <a:ext cx="3429000" cy="2776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9512" y="3573016"/>
            <a:ext cx="81369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 team	</a:t>
            </a:r>
          </a:p>
          <a:p>
            <a:r>
              <a:rPr lang="en-US" altLang="ko-KR" sz="32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- Jim, Cho, Tom, Lina, Missy</a:t>
            </a:r>
            <a:endParaRPr lang="ko-KR" altLang="en-US" sz="32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36296" y="357301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 Week </a:t>
            </a:r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2771800" y="-1"/>
            <a:ext cx="2304256" cy="172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2771800" y="1700808"/>
            <a:ext cx="2304256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1967" y="6391848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</a:t>
            </a:fld>
            <a:endParaRPr kumimoji="0"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ER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5737" y="1253775"/>
            <a:ext cx="8772525" cy="546134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63888" y="2564904"/>
            <a:ext cx="1800200" cy="201622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707904" y="4077072"/>
            <a:ext cx="1296144" cy="21602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164288" y="1245998"/>
            <a:ext cx="1793974" cy="412721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79512" y="1274711"/>
            <a:ext cx="2016224" cy="412721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10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92642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27" grpId="0" animBg="1"/>
      <p:bldP spid="27" grpId="1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hlinkClick r:id="rId3"/>
          </p:cNvPr>
          <p:cNvSpPr txBox="1"/>
          <p:nvPr/>
        </p:nvSpPr>
        <p:spPr>
          <a:xfrm>
            <a:off x="251520" y="3566875"/>
            <a:ext cx="530407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W</a:t>
            </a:r>
            <a:r>
              <a:rPr lang="en-US" altLang="ko-KR" sz="4800" spc="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eb</a:t>
            </a:r>
            <a:r>
              <a:rPr lang="en-US" altLang="ko-KR" sz="48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800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4800" spc="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lient</a:t>
            </a:r>
            <a:endParaRPr lang="ko-KR" altLang="en-US" sz="4800" spc="6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16216" y="6491737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11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43764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Web client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12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29199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51520" y="3566875"/>
            <a:ext cx="530407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A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p</a:t>
            </a:r>
            <a:r>
              <a:rPr lang="en-US" altLang="ko-KR" sz="4800" spc="600" dirty="0">
                <a:solidFill>
                  <a:srgbClr val="7E85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plic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ation </a:t>
            </a:r>
            <a:r>
              <a:rPr lang="en-US" altLang="ko-KR" sz="4800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UI</a:t>
            </a:r>
            <a:endParaRPr lang="en-US" altLang="ko-KR" sz="48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88224" y="6482418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13</a:t>
            </a:fld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88655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Application UI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69724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1 Week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909876" y="35716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F2CA12F9-2E9B-4894-8ECF-9DFF49FA6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00430" y="928670"/>
            <a:ext cx="2556761" cy="5113522"/>
          </a:xfrm>
          <a:prstGeom prst="rect">
            <a:avLst/>
          </a:prstGeom>
        </p:spPr>
      </p:pic>
      <p:grpSp>
        <p:nvGrpSpPr>
          <p:cNvPr id="2" name="그룹 26">
            <a:extLst>
              <a:ext uri="{FF2B5EF4-FFF2-40B4-BE49-F238E27FC236}">
                <a16:creationId xmlns:a16="http://schemas.microsoft.com/office/drawing/2014/main" xmlns="" id="{CC7CC90D-9E61-4BDB-B586-A7AB4E49174F}"/>
              </a:ext>
            </a:extLst>
          </p:cNvPr>
          <p:cNvGrpSpPr/>
          <p:nvPr/>
        </p:nvGrpSpPr>
        <p:grpSpPr>
          <a:xfrm>
            <a:off x="0" y="1142984"/>
            <a:ext cx="4459622" cy="4575760"/>
            <a:chOff x="308229" y="1264988"/>
            <a:chExt cx="4459622" cy="457576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4464B978-11AC-4CE0-B31A-1D96210B3C6F}"/>
                </a:ext>
              </a:extLst>
            </p:cNvPr>
            <p:cNvSpPr/>
            <p:nvPr/>
          </p:nvSpPr>
          <p:spPr>
            <a:xfrm>
              <a:off x="3880096" y="5265516"/>
              <a:ext cx="887755" cy="575232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xmlns="" id="{2592ED8C-712F-4B42-9658-F10A59645122}"/>
                </a:ext>
              </a:extLst>
            </p:cNvPr>
            <p:cNvSpPr/>
            <p:nvPr/>
          </p:nvSpPr>
          <p:spPr>
            <a:xfrm rot="12938777">
              <a:off x="2391474" y="4679527"/>
              <a:ext cx="1296144" cy="51766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5C1E9C78-B34E-4ABA-A581-48686F73B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08229" y="1264988"/>
              <a:ext cx="1883989" cy="3767978"/>
            </a:xfrm>
            <a:prstGeom prst="rect">
              <a:avLst/>
            </a:prstGeom>
          </p:spPr>
        </p:pic>
      </p:grpSp>
      <p:grpSp>
        <p:nvGrpSpPr>
          <p:cNvPr id="3" name="그룹 61">
            <a:extLst>
              <a:ext uri="{FF2B5EF4-FFF2-40B4-BE49-F238E27FC236}">
                <a16:creationId xmlns:a16="http://schemas.microsoft.com/office/drawing/2014/main" xmlns="" id="{5C485E97-7C7E-4B2A-B5CA-4B3A0BB14686}"/>
              </a:ext>
            </a:extLst>
          </p:cNvPr>
          <p:cNvGrpSpPr/>
          <p:nvPr/>
        </p:nvGrpSpPr>
        <p:grpSpPr>
          <a:xfrm>
            <a:off x="5214942" y="4000504"/>
            <a:ext cx="1516492" cy="1693239"/>
            <a:chOff x="4926648" y="4336637"/>
            <a:chExt cx="1516492" cy="169323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F5A18E53-880E-4097-B669-D9BA9BB596C6}"/>
                </a:ext>
              </a:extLst>
            </p:cNvPr>
            <p:cNvSpPr/>
            <p:nvPr/>
          </p:nvSpPr>
          <p:spPr>
            <a:xfrm>
              <a:off x="4926648" y="5556673"/>
              <a:ext cx="877958" cy="473203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xmlns="" id="{011D9481-DB2A-4B15-80F0-B3179E1A5AC9}"/>
                </a:ext>
              </a:extLst>
            </p:cNvPr>
            <p:cNvSpPr/>
            <p:nvPr/>
          </p:nvSpPr>
          <p:spPr>
            <a:xfrm rot="18353796">
              <a:off x="5536234" y="4725874"/>
              <a:ext cx="1296144" cy="51766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FDFAFFD4-E762-4699-A825-803048196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9454" y="1071546"/>
            <a:ext cx="1958947" cy="3917893"/>
          </a:xfrm>
          <a:prstGeom prst="rect">
            <a:avLst/>
          </a:prstGeom>
        </p:spPr>
      </p:pic>
      <p:grpSp>
        <p:nvGrpSpPr>
          <p:cNvPr id="5" name="그룹 49">
            <a:extLst>
              <a:ext uri="{FF2B5EF4-FFF2-40B4-BE49-F238E27FC236}">
                <a16:creationId xmlns:a16="http://schemas.microsoft.com/office/drawing/2014/main" xmlns="" id="{646B7091-C2DB-4428-A137-0442D02390B5}"/>
              </a:ext>
            </a:extLst>
          </p:cNvPr>
          <p:cNvGrpSpPr/>
          <p:nvPr/>
        </p:nvGrpSpPr>
        <p:grpSpPr>
          <a:xfrm>
            <a:off x="3357554" y="1071546"/>
            <a:ext cx="5118706" cy="4921964"/>
            <a:chOff x="3098690" y="1284296"/>
            <a:chExt cx="5118706" cy="4921964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386B379E-7780-4176-8D62-AC6EDAB5D936}"/>
                </a:ext>
              </a:extLst>
            </p:cNvPr>
            <p:cNvSpPr/>
            <p:nvPr/>
          </p:nvSpPr>
          <p:spPr>
            <a:xfrm>
              <a:off x="7164288" y="1956079"/>
              <a:ext cx="1053108" cy="55436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xmlns="" id="{42F55DE1-2920-4B41-8665-8BCCAD5AF5D0}"/>
                </a:ext>
              </a:extLst>
            </p:cNvPr>
            <p:cNvSpPr/>
            <p:nvPr/>
          </p:nvSpPr>
          <p:spPr>
            <a:xfrm rot="10800000">
              <a:off x="5662067" y="1992825"/>
              <a:ext cx="1296144" cy="51766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xmlns="" id="{59790914-C69E-4219-A47D-B7BBD88C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098690" y="1284296"/>
              <a:ext cx="2460982" cy="4921964"/>
            </a:xfrm>
            <a:prstGeom prst="rect">
              <a:avLst/>
            </a:prstGeom>
          </p:spPr>
        </p:pic>
      </p:grpSp>
      <p:grpSp>
        <p:nvGrpSpPr>
          <p:cNvPr id="6" name="그룹 54">
            <a:extLst>
              <a:ext uri="{FF2B5EF4-FFF2-40B4-BE49-F238E27FC236}">
                <a16:creationId xmlns:a16="http://schemas.microsoft.com/office/drawing/2014/main" xmlns="" id="{3ADC5A32-54C5-4A98-AC1E-881716D161AC}"/>
              </a:ext>
            </a:extLst>
          </p:cNvPr>
          <p:cNvGrpSpPr/>
          <p:nvPr/>
        </p:nvGrpSpPr>
        <p:grpSpPr>
          <a:xfrm>
            <a:off x="2857488" y="1071546"/>
            <a:ext cx="5071667" cy="5015588"/>
            <a:chOff x="2702167" y="1245998"/>
            <a:chExt cx="5071667" cy="5015588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xmlns="" id="{47E6F108-11F3-4BD0-8006-636AE5795339}"/>
                </a:ext>
              </a:extLst>
            </p:cNvPr>
            <p:cNvSpPr/>
            <p:nvPr/>
          </p:nvSpPr>
          <p:spPr>
            <a:xfrm>
              <a:off x="6720726" y="3135555"/>
              <a:ext cx="1053108" cy="55436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xmlns="" id="{040EADF9-32C1-4387-8BBC-2D3F7B8DADE2}"/>
                </a:ext>
              </a:extLst>
            </p:cNvPr>
            <p:cNvSpPr/>
            <p:nvPr/>
          </p:nvSpPr>
          <p:spPr>
            <a:xfrm rot="10800000">
              <a:off x="5237773" y="3148132"/>
              <a:ext cx="1296144" cy="51766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xmlns="" id="{36E77DC5-A4B3-4C66-AA66-D6A71E132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702167" y="1245998"/>
              <a:ext cx="2507794" cy="5015588"/>
            </a:xfrm>
            <a:prstGeom prst="rect">
              <a:avLst/>
            </a:prstGeom>
          </p:spPr>
        </p:pic>
      </p:grpSp>
      <p:grpSp>
        <p:nvGrpSpPr>
          <p:cNvPr id="7" name="그룹 57">
            <a:extLst>
              <a:ext uri="{FF2B5EF4-FFF2-40B4-BE49-F238E27FC236}">
                <a16:creationId xmlns:a16="http://schemas.microsoft.com/office/drawing/2014/main" xmlns="" id="{AE601547-71FA-4711-B96C-DF8B5BDD26A0}"/>
              </a:ext>
            </a:extLst>
          </p:cNvPr>
          <p:cNvGrpSpPr/>
          <p:nvPr/>
        </p:nvGrpSpPr>
        <p:grpSpPr>
          <a:xfrm>
            <a:off x="2143108" y="1142984"/>
            <a:ext cx="6695471" cy="4845866"/>
            <a:chOff x="2004332" y="1320213"/>
            <a:chExt cx="6695471" cy="4845866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AC70F30B-DB13-43B2-A60D-EADABFB8B0F2}"/>
                </a:ext>
              </a:extLst>
            </p:cNvPr>
            <p:cNvSpPr/>
            <p:nvPr/>
          </p:nvSpPr>
          <p:spPr>
            <a:xfrm>
              <a:off x="7841274" y="3148131"/>
              <a:ext cx="858529" cy="53018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xmlns="" id="{E385A3E1-6FBA-41B5-9541-27FD692AF12B}"/>
                </a:ext>
              </a:extLst>
            </p:cNvPr>
            <p:cNvSpPr/>
            <p:nvPr/>
          </p:nvSpPr>
          <p:spPr>
            <a:xfrm rot="10800000">
              <a:off x="4707767" y="3155939"/>
              <a:ext cx="2969271" cy="51766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xmlns="" id="{3D1860EC-C31C-4B0E-8032-B94FA18D9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004332" y="1320213"/>
              <a:ext cx="2422933" cy="4845866"/>
            </a:xfrm>
            <a:prstGeom prst="rect">
              <a:avLst/>
            </a:prstGeom>
          </p:spPr>
        </p:pic>
      </p:grpSp>
      <p:grpSp>
        <p:nvGrpSpPr>
          <p:cNvPr id="8" name="그룹 60">
            <a:extLst>
              <a:ext uri="{FF2B5EF4-FFF2-40B4-BE49-F238E27FC236}">
                <a16:creationId xmlns:a16="http://schemas.microsoft.com/office/drawing/2014/main" xmlns="" id="{C3F3122B-BF87-4DB1-B60D-2228F115AD73}"/>
              </a:ext>
            </a:extLst>
          </p:cNvPr>
          <p:cNvGrpSpPr/>
          <p:nvPr/>
        </p:nvGrpSpPr>
        <p:grpSpPr>
          <a:xfrm>
            <a:off x="1815501" y="1285860"/>
            <a:ext cx="7328499" cy="4695188"/>
            <a:chOff x="1563981" y="1417660"/>
            <a:chExt cx="7328499" cy="4695188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FE320B52-F3AA-449C-AB07-24D7203B019F}"/>
                </a:ext>
              </a:extLst>
            </p:cNvPr>
            <p:cNvSpPr/>
            <p:nvPr/>
          </p:nvSpPr>
          <p:spPr>
            <a:xfrm>
              <a:off x="7820943" y="4099822"/>
              <a:ext cx="1071537" cy="617872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xmlns="" id="{9310C8D1-B9A7-4534-A870-977F3B95EF95}"/>
                </a:ext>
              </a:extLst>
            </p:cNvPr>
            <p:cNvSpPr/>
            <p:nvPr/>
          </p:nvSpPr>
          <p:spPr>
            <a:xfrm rot="10800000">
              <a:off x="4057140" y="4111064"/>
              <a:ext cx="3799469" cy="51766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xmlns="" id="{CCAE9EB2-424E-4949-9111-C65261C78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563981" y="1417660"/>
              <a:ext cx="2347594" cy="4695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7619395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512" y="3173487"/>
            <a:ext cx="6552728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T</a:t>
            </a:r>
            <a:r>
              <a:rPr lang="en-US" altLang="ko-KR" sz="36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hank you</a:t>
            </a:r>
            <a:endParaRPr lang="ko-KR" altLang="en-US" sz="36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16216" y="6492875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15</a:t>
            </a:fld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30213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26876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CONTENTS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-252536" y="2420888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Sequence</a:t>
            </a:r>
          </a:p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Diagram</a:t>
            </a:r>
            <a:endParaRPr lang="ko-KR" altLang="en-US" sz="2400" spc="8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051720" y="2439936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80">
                <a:latin typeface="나눔고딕" pitchFamily="50" charset="-127"/>
                <a:ea typeface="나눔고딕" pitchFamily="50" charset="-127"/>
              </a:rPr>
              <a:t>ER</a:t>
            </a:r>
          </a:p>
          <a:p>
            <a:pPr algn="ctr"/>
            <a:r>
              <a:rPr lang="en-US" altLang="ko-KR" sz="2400" spc="80">
                <a:latin typeface="나눔고딕" pitchFamily="50" charset="-127"/>
                <a:ea typeface="나눔고딕" pitchFamily="50" charset="-127"/>
              </a:rPr>
              <a:t>Diagram</a:t>
            </a:r>
            <a:endParaRPr lang="ko-KR" altLang="en-US" sz="2400" spc="8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38540" y="2439936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Web</a:t>
            </a:r>
          </a:p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Client</a:t>
            </a:r>
            <a:endParaRPr lang="ko-KR" altLang="en-US" sz="2400" spc="8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660232" y="2420888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Application</a:t>
            </a:r>
            <a:endParaRPr lang="en-US" altLang="ko-KR" sz="2400" spc="8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5029" y="6328367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64288" y="69724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 week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14999" y="997735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2</a:t>
            </a:fld>
            <a:endParaRPr kumimoji="0"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51520" y="3566875"/>
            <a:ext cx="5304078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S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equence </a:t>
            </a:r>
            <a:r>
              <a:rPr lang="en-US" altLang="ko-KR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D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iagram</a:t>
            </a:r>
            <a:endParaRPr lang="ko-KR" altLang="en-US" sz="48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758880" y="6491737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3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49474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461805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Registration 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19821" y="1081773"/>
            <a:ext cx="2841274" cy="5782927"/>
          </a:xfrm>
          <a:prstGeom prst="rect">
            <a:avLst/>
          </a:prstGeom>
        </p:spPr>
      </p:pic>
      <p:pic>
        <p:nvPicPr>
          <p:cNvPr id="4" name="sign up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1916832"/>
            <a:ext cx="5840309" cy="3908176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4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315290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461805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Sign-in 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87817" y="1107309"/>
            <a:ext cx="3104663" cy="5581601"/>
          </a:xfrm>
          <a:prstGeom prst="rect">
            <a:avLst/>
          </a:prstGeom>
        </p:spPr>
      </p:pic>
      <p:pic>
        <p:nvPicPr>
          <p:cNvPr id="3" name="sign i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1844824"/>
            <a:ext cx="5608305" cy="365311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5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75766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461805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Sign-out 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7737" y="1418001"/>
            <a:ext cx="7248525" cy="496252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6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44691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9512" y="461805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Forgotten 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password 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8104" y="1202792"/>
            <a:ext cx="3384376" cy="5517232"/>
          </a:xfrm>
          <a:prstGeom prst="rect">
            <a:avLst/>
          </a:prstGeom>
        </p:spPr>
      </p:pic>
      <p:pic>
        <p:nvPicPr>
          <p:cNvPr id="3" name="forgotten passwor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1703" y="1916832"/>
            <a:ext cx="5286401" cy="33987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7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876956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9512" y="461805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Change point of 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399" y="1844824"/>
            <a:ext cx="86553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Delete </a:t>
            </a:r>
            <a:r>
              <a:rPr lang="en-US" altLang="ko-KR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duplicate </a:t>
            </a: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information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Change authentication </a:t>
            </a: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method in</a:t>
            </a:r>
            <a:r>
              <a:rPr lang="ko-KR" altLang="en-US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forgotten password situation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Change expression</a:t>
            </a:r>
            <a:endParaRPr lang="ko-KR" altLang="en-US"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8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98812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51520" y="3566875"/>
            <a:ext cx="530407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ER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Diagram</a:t>
            </a:r>
            <a:endParaRPr lang="ko-KR" altLang="en-US" sz="48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88224" y="6492875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9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558059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01_밝은나눔">
  <a:themeElements>
    <a:clrScheme name="사용자 지정 4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나눔고딕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148</Words>
  <Application>Microsoft Office PowerPoint</Application>
  <PresentationFormat>화면 슬라이드 쇼(4:3)</PresentationFormat>
  <Paragraphs>81</Paragraphs>
  <Slides>15</Slides>
  <Notes>15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굴림</vt:lpstr>
      <vt:lpstr>Arial</vt:lpstr>
      <vt:lpstr>나눔 고딕</vt:lpstr>
      <vt:lpstr>나눔고딕</vt:lpstr>
      <vt:lpstr>Calibri</vt:lpstr>
      <vt:lpstr>맑은 고딕</vt:lpstr>
      <vt:lpstr>d01_밝은나눔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2011-08-14T07:11:32Z</dcterms:created>
  <dcterms:modified xsi:type="dcterms:W3CDTF">2017-07-24T18:23:36Z</dcterms:modified>
</cp:coreProperties>
</file>